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" charset="1" panose="00000500000000000000"/>
      <p:regular r:id="rId10"/>
    </p:embeddedFont>
    <p:embeddedFont>
      <p:font typeface="Open Sauce Bold" charset="1" panose="00000800000000000000"/>
      <p:regular r:id="rId11"/>
    </p:embeddedFont>
    <p:embeddedFont>
      <p:font typeface="Open Sauce Italics" charset="1" panose="00000500000000000000"/>
      <p:regular r:id="rId12"/>
    </p:embeddedFont>
    <p:embeddedFont>
      <p:font typeface="Open Sauce Bold Italics" charset="1" panose="00000800000000000000"/>
      <p:regular r:id="rId13"/>
    </p:embeddedFont>
    <p:embeddedFont>
      <p:font typeface="Open Sauce SemiBold" charset="1" panose="00000700000000000000"/>
      <p:regular r:id="rId14"/>
    </p:embeddedFont>
    <p:embeddedFont>
      <p:font typeface="Open Sauce SemiBold Bold" charset="1" panose="00000A00000000000000"/>
      <p:regular r:id="rId15"/>
    </p:embeddedFont>
    <p:embeddedFont>
      <p:font typeface="Open Sauce SemiBold Italics" charset="1" panose="00000700000000000000"/>
      <p:regular r:id="rId16"/>
    </p:embeddedFont>
    <p:embeddedFont>
      <p:font typeface="Open Sauce SemiBold Bold Italics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50168" y="1567198"/>
            <a:ext cx="12621190" cy="7099419"/>
          </a:xfrm>
          <a:custGeom>
            <a:avLst/>
            <a:gdLst/>
            <a:ahLst/>
            <a:cxnLst/>
            <a:rect r="r" b="b" t="t" l="l"/>
            <a:pathLst>
              <a:path h="7099419" w="12621190">
                <a:moveTo>
                  <a:pt x="0" y="0"/>
                </a:moveTo>
                <a:lnTo>
                  <a:pt x="12621190" y="0"/>
                </a:lnTo>
                <a:lnTo>
                  <a:pt x="12621190" y="7099419"/>
                </a:lnTo>
                <a:lnTo>
                  <a:pt x="0" y="7099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38300" y="2548618"/>
            <a:ext cx="6109247" cy="549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Open Sauce SemiBold Bold"/>
              </a:rPr>
              <a:t>Modern House Pricing Predictor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06667" y="1619264"/>
            <a:ext cx="9402641" cy="7048472"/>
          </a:xfrm>
          <a:custGeom>
            <a:avLst/>
            <a:gdLst/>
            <a:ahLst/>
            <a:cxnLst/>
            <a:rect r="r" b="b" t="t" l="l"/>
            <a:pathLst>
              <a:path h="7048472" w="9402641">
                <a:moveTo>
                  <a:pt x="0" y="0"/>
                </a:moveTo>
                <a:lnTo>
                  <a:pt x="9402641" y="0"/>
                </a:lnTo>
                <a:lnTo>
                  <a:pt x="9402641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266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780114" y="3414712"/>
            <a:ext cx="6071147" cy="3457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9090"/>
              </a:lnSpc>
            </a:pPr>
            <a:r>
              <a:rPr lang="en-US" sz="7575">
                <a:solidFill>
                  <a:srgbClr val="000000"/>
                </a:solidFill>
                <a:latin typeface="Open Sauce SemiBold Bold"/>
              </a:rPr>
              <a:t>Introduction to the Model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36738" y="2447925"/>
            <a:ext cx="3612039" cy="532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Open Sauce"/>
              </a:rPr>
              <a:t>Our predictive model uses advanced algorithms to estimate house prices based on location, size, amenities, and other factors. Let's explore it together!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15324" y="1526424"/>
            <a:ext cx="8652843" cy="7234152"/>
          </a:xfrm>
          <a:custGeom>
            <a:avLst/>
            <a:gdLst/>
            <a:ahLst/>
            <a:cxnLst/>
            <a:rect r="r" b="b" t="t" l="l"/>
            <a:pathLst>
              <a:path h="7234152" w="8652843">
                <a:moveTo>
                  <a:pt x="0" y="0"/>
                </a:moveTo>
                <a:lnTo>
                  <a:pt x="8652844" y="0"/>
                </a:lnTo>
                <a:lnTo>
                  <a:pt x="8652844" y="7234152"/>
                </a:lnTo>
                <a:lnTo>
                  <a:pt x="0" y="7234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515" t="0" r="-120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2223" y="2390775"/>
            <a:ext cx="6091558" cy="549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Open Sauce SemiBold Bold"/>
              </a:rPr>
              <a:t>Data Collection and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40407" y="2447925"/>
            <a:ext cx="3612039" cy="532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Open Sauce"/>
              </a:rPr>
              <a:t>Collect data on recent real estate sales, analyze market trends, and create visually appealing graphs and charts to help predict pricing in the housing market.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87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92600" y="0"/>
            <a:ext cx="7095400" cy="10287000"/>
          </a:xfrm>
          <a:custGeom>
            <a:avLst/>
            <a:gdLst/>
            <a:ahLst/>
            <a:cxnLst/>
            <a:rect r="r" b="b" t="t" l="l"/>
            <a:pathLst>
              <a:path h="10287000" w="7095400">
                <a:moveTo>
                  <a:pt x="0" y="0"/>
                </a:moveTo>
                <a:lnTo>
                  <a:pt x="7095400" y="0"/>
                </a:lnTo>
                <a:lnTo>
                  <a:pt x="70954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2846" t="0" r="-3517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9118396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Open Sauce SemiBold Bold"/>
              </a:rPr>
              <a:t>Features used in the model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5288642"/>
            <a:ext cx="9118396" cy="3969658"/>
            <a:chOff x="0" y="0"/>
            <a:chExt cx="12157861" cy="52928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14300"/>
              <a:ext cx="12157861" cy="914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Square footage of the house.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30300"/>
              <a:ext cx="12157861" cy="191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Number of bedrooms and bathrooms.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375177"/>
              <a:ext cx="12157861" cy="191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Location and neighborhood of the property.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19264"/>
            <a:ext cx="11878619" cy="7048472"/>
          </a:xfrm>
          <a:custGeom>
            <a:avLst/>
            <a:gdLst/>
            <a:ahLst/>
            <a:cxnLst/>
            <a:rect r="r" b="b" t="t" l="l"/>
            <a:pathLst>
              <a:path h="7048472" w="11878619">
                <a:moveTo>
                  <a:pt x="0" y="0"/>
                </a:moveTo>
                <a:lnTo>
                  <a:pt x="11878619" y="0"/>
                </a:lnTo>
                <a:lnTo>
                  <a:pt x="11878619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48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2223" y="4019550"/>
            <a:ext cx="6091558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910"/>
              </a:lnSpc>
            </a:pPr>
            <a:r>
              <a:rPr lang="en-US" sz="7425">
                <a:solidFill>
                  <a:srgbClr val="000000"/>
                </a:solidFill>
                <a:latin typeface="Open Sauce SemiBold Bold"/>
              </a:rPr>
              <a:t>Model 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40407" y="1647825"/>
            <a:ext cx="3612039" cy="692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Open Sauce"/>
              </a:rPr>
              <a:t>Incorporate clean lines, minimalism, neutral color palettes, and sustainable materials to create a modern, eco-friendly home. Consider incorporating natural light and outdoor spaces for added appeal.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019175"/>
            <a:ext cx="6173201" cy="412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Open Sauce SemiBold Bold"/>
              </a:rPr>
              <a:t>Testing and Validation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600825"/>
            <a:ext cx="6173201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"/>
              </a:rPr>
              <a:t>Use design to visualize real estate trends and predict future pricing. Test and validate data to ensure accuracy in your predictions.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87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49292" y="0"/>
            <a:ext cx="7638708" cy="10287000"/>
          </a:xfrm>
          <a:custGeom>
            <a:avLst/>
            <a:gdLst/>
            <a:ahLst/>
            <a:cxnLst/>
            <a:rect r="r" b="b" t="t" l="l"/>
            <a:pathLst>
              <a:path h="10287000" w="7638708">
                <a:moveTo>
                  <a:pt x="0" y="0"/>
                </a:moveTo>
                <a:lnTo>
                  <a:pt x="7638708" y="0"/>
                </a:lnTo>
                <a:lnTo>
                  <a:pt x="76387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4406" t="0" r="-5500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9118396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Open Sauce SemiBold Bold"/>
              </a:rPr>
              <a:t>Results and Analysis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783692"/>
            <a:ext cx="9118396" cy="5474608"/>
            <a:chOff x="0" y="0"/>
            <a:chExt cx="12157861" cy="72994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14300"/>
              <a:ext cx="12157861" cy="191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Housing prices have increased by X% over the past year.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33600"/>
              <a:ext cx="12157861" cy="191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The average price per square foot in the area is $X.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378477"/>
              <a:ext cx="12157861" cy="2921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Open Sauce"/>
                </a:rPr>
                <a:t>The market shows signs of continuing growth, with a predicted increase of X% in the next year.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34374" y="1526424"/>
            <a:ext cx="8652843" cy="7234152"/>
          </a:xfrm>
          <a:custGeom>
            <a:avLst/>
            <a:gdLst/>
            <a:ahLst/>
            <a:cxnLst/>
            <a:rect r="r" b="b" t="t" l="l"/>
            <a:pathLst>
              <a:path h="7234152" w="8652843">
                <a:moveTo>
                  <a:pt x="0" y="0"/>
                </a:moveTo>
                <a:lnTo>
                  <a:pt x="8652844" y="0"/>
                </a:lnTo>
                <a:lnTo>
                  <a:pt x="8652844" y="7234152"/>
                </a:lnTo>
                <a:lnTo>
                  <a:pt x="0" y="7234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00" t="0" r="-2100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2223" y="4505325"/>
            <a:ext cx="6091558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900"/>
              </a:lnSpc>
            </a:pPr>
            <a:r>
              <a:rPr lang="en-US" sz="8250">
                <a:solidFill>
                  <a:srgbClr val="000000"/>
                </a:solidFill>
                <a:latin typeface="Open Sauce SemiBold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40407" y="2181225"/>
            <a:ext cx="3612039" cy="585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Open Sauce"/>
              </a:rPr>
              <a:t>As technology advances and cities grow, real estate will continue to be a valuable investment. Stay informed on market trends and predictions to make informed decisions.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1434" b="1434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524915" y="1525532"/>
            <a:ext cx="8513520" cy="6867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00"/>
              </a:lnSpc>
            </a:pPr>
            <a:r>
              <a:rPr lang="en-US" sz="9000">
                <a:solidFill>
                  <a:srgbClr val="A6A6A6"/>
                </a:solidFill>
                <a:latin typeface="Open Sauce SemiBold Bold"/>
              </a:rPr>
              <a:t>Thank you for considering the future of real estate with us!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DAFkpsEYluY</dc:identifier>
  <dcterms:modified xsi:type="dcterms:W3CDTF">2011-08-01T06:04:30Z</dcterms:modified>
  <cp:revision>1</cp:revision>
  <dc:title>House Pricing Predict</dc:title>
</cp:coreProperties>
</file>

<file path=docProps/thumbnail.jpeg>
</file>